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7" r:id="rId3"/>
    <p:sldId id="271" r:id="rId4"/>
    <p:sldId id="256" r:id="rId5"/>
    <p:sldId id="272" r:id="rId6"/>
    <p:sldId id="274" r:id="rId7"/>
    <p:sldId id="273" r:id="rId8"/>
    <p:sldId id="275" r:id="rId9"/>
    <p:sldId id="276" r:id="rId10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600"/>
    <a:srgbClr val="F59201"/>
    <a:srgbClr val="84460F"/>
    <a:srgbClr val="FFDB01"/>
    <a:srgbClr val="3A6556"/>
    <a:srgbClr val="FFF2C9"/>
    <a:srgbClr val="FFFCEF"/>
    <a:srgbClr val="FFF9C9"/>
    <a:srgbClr val="FFFBEF"/>
    <a:srgbClr val="F43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5" autoAdjust="0"/>
    <p:restoredTop sz="94660"/>
  </p:normalViewPr>
  <p:slideViewPr>
    <p:cSldViewPr snapToGrid="0">
      <p:cViewPr>
        <p:scale>
          <a:sx n="75" d="100"/>
          <a:sy n="75" d="100"/>
        </p:scale>
        <p:origin x="87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rnando S. Ávila Valenzuela" userId="0fc717ec-7b95-4935-a78b-ea92c17dd15b" providerId="ADAL" clId="{A680A18E-7502-45B8-9645-5BD5D4D4A8F6}"/>
    <pc:docChg chg="undo custSel addSld delSld modSld">
      <pc:chgData name="Fernando S. Ávila Valenzuela" userId="0fc717ec-7b95-4935-a78b-ea92c17dd15b" providerId="ADAL" clId="{A680A18E-7502-45B8-9645-5BD5D4D4A8F6}" dt="2025-08-05T21:42:01.378" v="1572" actId="1038"/>
      <pc:docMkLst>
        <pc:docMk/>
      </pc:docMkLst>
      <pc:sldChg chg="addSp delSp modSp mod">
        <pc:chgData name="Fernando S. Ávila Valenzuela" userId="0fc717ec-7b95-4935-a78b-ea92c17dd15b" providerId="ADAL" clId="{A680A18E-7502-45B8-9645-5BD5D4D4A8F6}" dt="2025-08-05T20:20:17.422" v="1241" actId="20577"/>
        <pc:sldMkLst>
          <pc:docMk/>
          <pc:sldMk cId="482988192" sldId="256"/>
        </pc:sldMkLst>
        <pc:spChg chg="mod">
          <ac:chgData name="Fernando S. Ávila Valenzuela" userId="0fc717ec-7b95-4935-a78b-ea92c17dd15b" providerId="ADAL" clId="{A680A18E-7502-45B8-9645-5BD5D4D4A8F6}" dt="2025-08-05T20:20:17.422" v="1241" actId="20577"/>
          <ac:spMkLst>
            <pc:docMk/>
            <pc:sldMk cId="482988192" sldId="256"/>
            <ac:spMk id="9" creationId="{5CE0BEF0-3593-4D7C-81DE-7639F52D7B17}"/>
          </ac:spMkLst>
        </pc:spChg>
        <pc:spChg chg="mod">
          <ac:chgData name="Fernando S. Ávila Valenzuela" userId="0fc717ec-7b95-4935-a78b-ea92c17dd15b" providerId="ADAL" clId="{A680A18E-7502-45B8-9645-5BD5D4D4A8F6}" dt="2025-08-05T20:10:18.350" v="789" actId="20577"/>
          <ac:spMkLst>
            <pc:docMk/>
            <pc:sldMk cId="482988192" sldId="256"/>
            <ac:spMk id="10" creationId="{9FDD31FB-E332-4EFC-BB05-35C89D7AF6A8}"/>
          </ac:spMkLst>
        </pc:spChg>
        <pc:spChg chg="add del mod">
          <ac:chgData name="Fernando S. Ávila Valenzuela" userId="0fc717ec-7b95-4935-a78b-ea92c17dd15b" providerId="ADAL" clId="{A680A18E-7502-45B8-9645-5BD5D4D4A8F6}" dt="2025-08-05T20:10:45.650" v="822" actId="478"/>
          <ac:spMkLst>
            <pc:docMk/>
            <pc:sldMk cId="482988192" sldId="256"/>
            <ac:spMk id="11" creationId="{62D4CD9A-39CA-4880-8803-A50567D7A2C0}"/>
          </ac:spMkLst>
        </pc:spChg>
        <pc:spChg chg="add mod">
          <ac:chgData name="Fernando S. Ávila Valenzuela" userId="0fc717ec-7b95-4935-a78b-ea92c17dd15b" providerId="ADAL" clId="{A680A18E-7502-45B8-9645-5BD5D4D4A8F6}" dt="2025-08-05T20:20:09.172" v="1217" actId="14100"/>
          <ac:spMkLst>
            <pc:docMk/>
            <pc:sldMk cId="482988192" sldId="256"/>
            <ac:spMk id="12" creationId="{3B4DCC1F-2DA5-4337-A46C-AB1E1CF11B04}"/>
          </ac:spMkLst>
        </pc:spChg>
        <pc:spChg chg="mod">
          <ac:chgData name="Fernando S. Ávila Valenzuela" userId="0fc717ec-7b95-4935-a78b-ea92c17dd15b" providerId="ADAL" clId="{A680A18E-7502-45B8-9645-5BD5D4D4A8F6}" dt="2025-08-05T20:20:02.845" v="1215" actId="1038"/>
          <ac:spMkLst>
            <pc:docMk/>
            <pc:sldMk cId="482988192" sldId="256"/>
            <ac:spMk id="13" creationId="{3D11B733-6F50-4AA0-8FDD-A8291FF681BD}"/>
          </ac:spMkLst>
        </pc:spChg>
        <pc:spChg chg="add del mod">
          <ac:chgData name="Fernando S. Ávila Valenzuela" userId="0fc717ec-7b95-4935-a78b-ea92c17dd15b" providerId="ADAL" clId="{A680A18E-7502-45B8-9645-5BD5D4D4A8F6}" dt="2025-08-05T20:17:25.491" v="1160" actId="207"/>
          <ac:spMkLst>
            <pc:docMk/>
            <pc:sldMk cId="482988192" sldId="256"/>
            <ac:spMk id="14" creationId="{82BAF83C-6643-441E-BC72-168F4FB74ABC}"/>
          </ac:spMkLst>
        </pc:spChg>
        <pc:spChg chg="mod">
          <ac:chgData name="Fernando S. Ávila Valenzuela" userId="0fc717ec-7b95-4935-a78b-ea92c17dd15b" providerId="ADAL" clId="{A680A18E-7502-45B8-9645-5BD5D4D4A8F6}" dt="2025-08-04T22:09:07.334" v="622" actId="207"/>
          <ac:spMkLst>
            <pc:docMk/>
            <pc:sldMk cId="482988192" sldId="256"/>
            <ac:spMk id="15" creationId="{B34C6E9F-4DD1-43A8-B47F-6F8398F7F45B}"/>
          </ac:spMkLst>
        </pc:spChg>
        <pc:spChg chg="add del mod">
          <ac:chgData name="Fernando S. Ávila Valenzuela" userId="0fc717ec-7b95-4935-a78b-ea92c17dd15b" providerId="ADAL" clId="{A680A18E-7502-45B8-9645-5BD5D4D4A8F6}" dt="2025-08-05T20:17:04.427" v="1152" actId="478"/>
          <ac:spMkLst>
            <pc:docMk/>
            <pc:sldMk cId="482988192" sldId="256"/>
            <ac:spMk id="16" creationId="{BC656692-FF3E-4978-8CC2-08E85CA73A02}"/>
          </ac:spMkLst>
        </pc:spChg>
        <pc:picChg chg="del">
          <ac:chgData name="Fernando S. Ávila Valenzuela" userId="0fc717ec-7b95-4935-a78b-ea92c17dd15b" providerId="ADAL" clId="{A680A18E-7502-45B8-9645-5BD5D4D4A8F6}" dt="2025-08-04T22:09:55.161" v="652" actId="478"/>
          <ac:picMkLst>
            <pc:docMk/>
            <pc:sldMk cId="482988192" sldId="256"/>
            <ac:picMk id="5" creationId="{60DA7F48-F0D3-44E9-8466-9EF0B9B1C5BF}"/>
          </ac:picMkLst>
        </pc:picChg>
        <pc:picChg chg="del">
          <ac:chgData name="Fernando S. Ávila Valenzuela" userId="0fc717ec-7b95-4935-a78b-ea92c17dd15b" providerId="ADAL" clId="{A680A18E-7502-45B8-9645-5BD5D4D4A8F6}" dt="2025-08-04T22:09:44.281" v="649" actId="478"/>
          <ac:picMkLst>
            <pc:docMk/>
            <pc:sldMk cId="482988192" sldId="256"/>
            <ac:picMk id="7" creationId="{38696793-5EBD-450D-9C9A-FAB5366C4784}"/>
          </ac:picMkLst>
        </pc:picChg>
        <pc:picChg chg="add mod ord">
          <ac:chgData name="Fernando S. Ávila Valenzuela" userId="0fc717ec-7b95-4935-a78b-ea92c17dd15b" providerId="ADAL" clId="{A680A18E-7502-45B8-9645-5BD5D4D4A8F6}" dt="2025-08-04T22:10:05.890" v="653" actId="29295"/>
          <ac:picMkLst>
            <pc:docMk/>
            <pc:sldMk cId="482988192" sldId="256"/>
            <ac:picMk id="8" creationId="{6A6E9518-D018-4135-8485-4E62E6CA3B76}"/>
          </ac:picMkLst>
        </pc:picChg>
      </pc:sldChg>
      <pc:sldChg chg="addSp delSp modSp mod">
        <pc:chgData name="Fernando S. Ávila Valenzuela" userId="0fc717ec-7b95-4935-a78b-ea92c17dd15b" providerId="ADAL" clId="{A680A18E-7502-45B8-9645-5BD5D4D4A8F6}" dt="2025-08-05T21:41:48.328" v="1559" actId="1037"/>
        <pc:sldMkLst>
          <pc:docMk/>
          <pc:sldMk cId="755744730" sldId="258"/>
        </pc:sldMkLst>
        <pc:spChg chg="add del mod">
          <ac:chgData name="Fernando S. Ávila Valenzuela" userId="0fc717ec-7b95-4935-a78b-ea92c17dd15b" providerId="ADAL" clId="{A680A18E-7502-45B8-9645-5BD5D4D4A8F6}" dt="2025-08-04T22:07:18.585" v="586" actId="14100"/>
          <ac:spMkLst>
            <pc:docMk/>
            <pc:sldMk cId="755744730" sldId="258"/>
            <ac:spMk id="11" creationId="{87007657-F170-4447-BFB3-B0307720546F}"/>
          </ac:spMkLst>
        </pc:spChg>
        <pc:spChg chg="mod">
          <ac:chgData name="Fernando S. Ávila Valenzuela" userId="0fc717ec-7b95-4935-a78b-ea92c17dd15b" providerId="ADAL" clId="{A680A18E-7502-45B8-9645-5BD5D4D4A8F6}" dt="2025-08-04T22:08:17.194" v="613" actId="1036"/>
          <ac:spMkLst>
            <pc:docMk/>
            <pc:sldMk cId="755744730" sldId="258"/>
            <ac:spMk id="14" creationId="{D149EFA1-3A03-4F10-A9CD-641A32595FA4}"/>
          </ac:spMkLst>
        </pc:spChg>
        <pc:spChg chg="mod">
          <ac:chgData name="Fernando S. Ávila Valenzuela" userId="0fc717ec-7b95-4935-a78b-ea92c17dd15b" providerId="ADAL" clId="{A680A18E-7502-45B8-9645-5BD5D4D4A8F6}" dt="2025-08-04T22:08:17.194" v="613" actId="1036"/>
          <ac:spMkLst>
            <pc:docMk/>
            <pc:sldMk cId="755744730" sldId="258"/>
            <ac:spMk id="15" creationId="{6DB83AB8-731E-4F7B-A203-8FFF0BCC0A89}"/>
          </ac:spMkLst>
        </pc:spChg>
        <pc:spChg chg="del mod">
          <ac:chgData name="Fernando S. Ávila Valenzuela" userId="0fc717ec-7b95-4935-a78b-ea92c17dd15b" providerId="ADAL" clId="{A680A18E-7502-45B8-9645-5BD5D4D4A8F6}" dt="2025-08-04T21:44:27.980" v="292" actId="478"/>
          <ac:spMkLst>
            <pc:docMk/>
            <pc:sldMk cId="755744730" sldId="258"/>
            <ac:spMk id="16" creationId="{480E99A0-A195-44CE-9497-7DA1A64CEE23}"/>
          </ac:spMkLst>
        </pc:spChg>
        <pc:spChg chg="add del mod">
          <ac:chgData name="Fernando S. Ávila Valenzuela" userId="0fc717ec-7b95-4935-a78b-ea92c17dd15b" providerId="ADAL" clId="{A680A18E-7502-45B8-9645-5BD5D4D4A8F6}" dt="2025-08-04T22:07:16.992" v="585" actId="14100"/>
          <ac:spMkLst>
            <pc:docMk/>
            <pc:sldMk cId="755744730" sldId="258"/>
            <ac:spMk id="19" creationId="{CDA926DC-09E7-4F4C-A7EF-7A0CAC2EC580}"/>
          </ac:spMkLst>
        </pc:spChg>
        <pc:spChg chg="add mod ord">
          <ac:chgData name="Fernando S. Ávila Valenzuela" userId="0fc717ec-7b95-4935-a78b-ea92c17dd15b" providerId="ADAL" clId="{A680A18E-7502-45B8-9645-5BD5D4D4A8F6}" dt="2025-08-05T20:22:12.437" v="1273" actId="20577"/>
          <ac:spMkLst>
            <pc:docMk/>
            <pc:sldMk cId="755744730" sldId="258"/>
            <ac:spMk id="28" creationId="{7E741360-D2DB-474F-9FC5-2FBCA230DB45}"/>
          </ac:spMkLst>
        </pc:spChg>
        <pc:spChg chg="add mod">
          <ac:chgData name="Fernando S. Ávila Valenzuela" userId="0fc717ec-7b95-4935-a78b-ea92c17dd15b" providerId="ADAL" clId="{A680A18E-7502-45B8-9645-5BD5D4D4A8F6}" dt="2025-08-04T22:08:12.896" v="607" actId="1036"/>
          <ac:spMkLst>
            <pc:docMk/>
            <pc:sldMk cId="755744730" sldId="258"/>
            <ac:spMk id="29" creationId="{2A5CFAF2-2F3A-4716-8173-BB481DA5634B}"/>
          </ac:spMkLst>
        </pc:spChg>
        <pc:spChg chg="add mod">
          <ac:chgData name="Fernando S. Ávila Valenzuela" userId="0fc717ec-7b95-4935-a78b-ea92c17dd15b" providerId="ADAL" clId="{A680A18E-7502-45B8-9645-5BD5D4D4A8F6}" dt="2025-08-05T20:22:17.484" v="1275" actId="1076"/>
          <ac:spMkLst>
            <pc:docMk/>
            <pc:sldMk cId="755744730" sldId="258"/>
            <ac:spMk id="31" creationId="{46F35648-9FA1-4904-8A75-9055702C59DC}"/>
          </ac:spMkLst>
        </pc:spChg>
        <pc:picChg chg="del">
          <ac:chgData name="Fernando S. Ávila Valenzuela" userId="0fc717ec-7b95-4935-a78b-ea92c17dd15b" providerId="ADAL" clId="{A680A18E-7502-45B8-9645-5BD5D4D4A8F6}" dt="2025-08-04T21:45:51.907" v="319" actId="478"/>
          <ac:picMkLst>
            <pc:docMk/>
            <pc:sldMk cId="755744730" sldId="258"/>
            <ac:picMk id="3" creationId="{CE646DA1-5F3A-44BA-8612-EAF42A93B79D}"/>
          </ac:picMkLst>
        </pc:picChg>
        <pc:picChg chg="add mod">
          <ac:chgData name="Fernando S. Ávila Valenzuela" userId="0fc717ec-7b95-4935-a78b-ea92c17dd15b" providerId="ADAL" clId="{A680A18E-7502-45B8-9645-5BD5D4D4A8F6}" dt="2025-08-05T21:41:48.328" v="1559" actId="1037"/>
          <ac:picMkLst>
            <pc:docMk/>
            <pc:sldMk cId="755744730" sldId="258"/>
            <ac:picMk id="3" creationId="{ECD2139E-4E09-47FE-BBA3-70E08BDBEE9D}"/>
          </ac:picMkLst>
        </pc:picChg>
        <pc:picChg chg="add mod">
          <ac:chgData name="Fernando S. Ávila Valenzuela" userId="0fc717ec-7b95-4935-a78b-ea92c17dd15b" providerId="ADAL" clId="{A680A18E-7502-45B8-9645-5BD5D4D4A8F6}" dt="2025-08-05T21:41:46.204" v="1546" actId="1036"/>
          <ac:picMkLst>
            <pc:docMk/>
            <pc:sldMk cId="755744730" sldId="258"/>
            <ac:picMk id="5" creationId="{BE64C68E-8208-4CDD-A659-981BDBFFDDBC}"/>
          </ac:picMkLst>
        </pc:picChg>
        <pc:picChg chg="mod">
          <ac:chgData name="Fernando S. Ávila Valenzuela" userId="0fc717ec-7b95-4935-a78b-ea92c17dd15b" providerId="ADAL" clId="{A680A18E-7502-45B8-9645-5BD5D4D4A8F6}" dt="2025-08-05T21:41:34.887" v="1534" actId="1076"/>
          <ac:picMkLst>
            <pc:docMk/>
            <pc:sldMk cId="755744730" sldId="258"/>
            <ac:picMk id="13" creationId="{D6451310-5F5C-4732-94CD-9A6C0D5D8990}"/>
          </ac:picMkLst>
        </pc:picChg>
        <pc:picChg chg="del mod">
          <ac:chgData name="Fernando S. Ávila Valenzuela" userId="0fc717ec-7b95-4935-a78b-ea92c17dd15b" providerId="ADAL" clId="{A680A18E-7502-45B8-9645-5BD5D4D4A8F6}" dt="2025-08-04T21:45:48.869" v="318" actId="478"/>
          <ac:picMkLst>
            <pc:docMk/>
            <pc:sldMk cId="755744730" sldId="258"/>
            <ac:picMk id="20" creationId="{E2E2110B-101E-4067-BC17-4DE1FF42CF73}"/>
          </ac:picMkLst>
        </pc:picChg>
        <pc:picChg chg="mod">
          <ac:chgData name="Fernando S. Ávila Valenzuela" userId="0fc717ec-7b95-4935-a78b-ea92c17dd15b" providerId="ADAL" clId="{A680A18E-7502-45B8-9645-5BD5D4D4A8F6}" dt="2025-08-04T22:08:17.194" v="613" actId="1036"/>
          <ac:picMkLst>
            <pc:docMk/>
            <pc:sldMk cId="755744730" sldId="258"/>
            <ac:picMk id="26" creationId="{4FB8DC59-63C1-4247-8C4D-B3326D4ED98D}"/>
          </ac:picMkLst>
        </pc:picChg>
        <pc:picChg chg="add mod ord modCrop">
          <ac:chgData name="Fernando S. Ávila Valenzuela" userId="0fc717ec-7b95-4935-a78b-ea92c17dd15b" providerId="ADAL" clId="{A680A18E-7502-45B8-9645-5BD5D4D4A8F6}" dt="2025-08-04T22:08:03.728" v="598" actId="732"/>
          <ac:picMkLst>
            <pc:docMk/>
            <pc:sldMk cId="755744730" sldId="258"/>
            <ac:picMk id="27" creationId="{1DC69D76-A528-4337-ADDE-774B85F64209}"/>
          </ac:picMkLst>
        </pc:picChg>
      </pc:sldChg>
      <pc:sldChg chg="del">
        <pc:chgData name="Fernando S. Ávila Valenzuela" userId="0fc717ec-7b95-4935-a78b-ea92c17dd15b" providerId="ADAL" clId="{A680A18E-7502-45B8-9645-5BD5D4D4A8F6}" dt="2025-08-05T20:14:33.743" v="1087" actId="47"/>
        <pc:sldMkLst>
          <pc:docMk/>
          <pc:sldMk cId="3415184672" sldId="259"/>
        </pc:sldMkLst>
      </pc:sldChg>
      <pc:sldChg chg="del">
        <pc:chgData name="Fernando S. Ávila Valenzuela" userId="0fc717ec-7b95-4935-a78b-ea92c17dd15b" providerId="ADAL" clId="{A680A18E-7502-45B8-9645-5BD5D4D4A8F6}" dt="2025-08-05T20:21:08.075" v="1251" actId="47"/>
        <pc:sldMkLst>
          <pc:docMk/>
          <pc:sldMk cId="3734584140" sldId="260"/>
        </pc:sldMkLst>
      </pc:sldChg>
      <pc:sldChg chg="del">
        <pc:chgData name="Fernando S. Ávila Valenzuela" userId="0fc717ec-7b95-4935-a78b-ea92c17dd15b" providerId="ADAL" clId="{A680A18E-7502-45B8-9645-5BD5D4D4A8F6}" dt="2025-08-05T20:16:06.763" v="1125" actId="47"/>
        <pc:sldMkLst>
          <pc:docMk/>
          <pc:sldMk cId="3698888364" sldId="261"/>
        </pc:sldMkLst>
      </pc:sldChg>
      <pc:sldChg chg="del">
        <pc:chgData name="Fernando S. Ávila Valenzuela" userId="0fc717ec-7b95-4935-a78b-ea92c17dd15b" providerId="ADAL" clId="{A680A18E-7502-45B8-9645-5BD5D4D4A8F6}" dt="2025-08-05T20:21:23.130" v="1256" actId="47"/>
        <pc:sldMkLst>
          <pc:docMk/>
          <pc:sldMk cId="2566951032" sldId="262"/>
        </pc:sldMkLst>
      </pc:sldChg>
      <pc:sldChg chg="del">
        <pc:chgData name="Fernando S. Ávila Valenzuela" userId="0fc717ec-7b95-4935-a78b-ea92c17dd15b" providerId="ADAL" clId="{A680A18E-7502-45B8-9645-5BD5D4D4A8F6}" dt="2025-08-05T20:21:20.058" v="1254" actId="47"/>
        <pc:sldMkLst>
          <pc:docMk/>
          <pc:sldMk cId="3875029923" sldId="263"/>
        </pc:sldMkLst>
      </pc:sldChg>
      <pc:sldChg chg="del">
        <pc:chgData name="Fernando S. Ávila Valenzuela" userId="0fc717ec-7b95-4935-a78b-ea92c17dd15b" providerId="ADAL" clId="{A680A18E-7502-45B8-9645-5BD5D4D4A8F6}" dt="2025-08-05T20:21:14.355" v="1252" actId="47"/>
        <pc:sldMkLst>
          <pc:docMk/>
          <pc:sldMk cId="1914391172" sldId="264"/>
        </pc:sldMkLst>
      </pc:sldChg>
      <pc:sldChg chg="del">
        <pc:chgData name="Fernando S. Ávila Valenzuela" userId="0fc717ec-7b95-4935-a78b-ea92c17dd15b" providerId="ADAL" clId="{A680A18E-7502-45B8-9645-5BD5D4D4A8F6}" dt="2025-08-05T20:23:54.483" v="1347" actId="47"/>
        <pc:sldMkLst>
          <pc:docMk/>
          <pc:sldMk cId="1650918442" sldId="265"/>
        </pc:sldMkLst>
      </pc:sldChg>
      <pc:sldChg chg="addSp delSp modSp mod">
        <pc:chgData name="Fernando S. Ávila Valenzuela" userId="0fc717ec-7b95-4935-a78b-ea92c17dd15b" providerId="ADAL" clId="{A680A18E-7502-45B8-9645-5BD5D4D4A8F6}" dt="2025-08-05T20:13:27.461" v="1072" actId="20577"/>
        <pc:sldMkLst>
          <pc:docMk/>
          <pc:sldMk cId="526422920" sldId="267"/>
        </pc:sldMkLst>
        <pc:spChg chg="mod">
          <ac:chgData name="Fernando S. Ávila Valenzuela" userId="0fc717ec-7b95-4935-a78b-ea92c17dd15b" providerId="ADAL" clId="{A680A18E-7502-45B8-9645-5BD5D4D4A8F6}" dt="2025-08-04T22:08:41.867" v="621" actId="207"/>
          <ac:spMkLst>
            <pc:docMk/>
            <pc:sldMk cId="526422920" sldId="267"/>
            <ac:spMk id="2" creationId="{4F085ACA-B5B2-423A-BA74-760CA47B2DA1}"/>
          </ac:spMkLst>
        </pc:spChg>
        <pc:spChg chg="add mod">
          <ac:chgData name="Fernando S. Ávila Valenzuela" userId="0fc717ec-7b95-4935-a78b-ea92c17dd15b" providerId="ADAL" clId="{A680A18E-7502-45B8-9645-5BD5D4D4A8F6}" dt="2025-08-05T20:13:27.461" v="1072" actId="20577"/>
          <ac:spMkLst>
            <pc:docMk/>
            <pc:sldMk cId="526422920" sldId="267"/>
            <ac:spMk id="10" creationId="{158C7870-8ACC-4DDC-B348-13275B8F1024}"/>
          </ac:spMkLst>
        </pc:spChg>
        <pc:spChg chg="add mod">
          <ac:chgData name="Fernando S. Ávila Valenzuela" userId="0fc717ec-7b95-4935-a78b-ea92c17dd15b" providerId="ADAL" clId="{A680A18E-7502-45B8-9645-5BD5D4D4A8F6}" dt="2025-08-04T22:11:16.059" v="704" actId="20577"/>
          <ac:spMkLst>
            <pc:docMk/>
            <pc:sldMk cId="526422920" sldId="267"/>
            <ac:spMk id="11" creationId="{DFFDB1A7-C4A8-4D0F-AC2D-06D4D57496A3}"/>
          </ac:spMkLst>
        </pc:spChg>
        <pc:spChg chg="add mod">
          <ac:chgData name="Fernando S. Ávila Valenzuela" userId="0fc717ec-7b95-4935-a78b-ea92c17dd15b" providerId="ADAL" clId="{A680A18E-7502-45B8-9645-5BD5D4D4A8F6}" dt="2025-08-04T22:10:58.090" v="675"/>
          <ac:spMkLst>
            <pc:docMk/>
            <pc:sldMk cId="526422920" sldId="267"/>
            <ac:spMk id="12" creationId="{14D57A46-7414-4176-AC89-FCFBCA2AF927}"/>
          </ac:spMkLst>
        </pc:spChg>
        <pc:spChg chg="add del mod ord">
          <ac:chgData name="Fernando S. Ávila Valenzuela" userId="0fc717ec-7b95-4935-a78b-ea92c17dd15b" providerId="ADAL" clId="{A680A18E-7502-45B8-9645-5BD5D4D4A8F6}" dt="2025-08-04T22:03:29.911" v="349" actId="207"/>
          <ac:spMkLst>
            <pc:docMk/>
            <pc:sldMk cId="526422920" sldId="267"/>
            <ac:spMk id="13" creationId="{D1505B0B-D51E-4725-8EED-D80B129993F1}"/>
          </ac:spMkLst>
        </pc:spChg>
        <pc:spChg chg="del mod">
          <ac:chgData name="Fernando S. Ávila Valenzuela" userId="0fc717ec-7b95-4935-a78b-ea92c17dd15b" providerId="ADAL" clId="{A680A18E-7502-45B8-9645-5BD5D4D4A8F6}" dt="2025-08-04T22:10:54.953" v="673" actId="478"/>
          <ac:spMkLst>
            <pc:docMk/>
            <pc:sldMk cId="526422920" sldId="267"/>
            <ac:spMk id="14" creationId="{D149EFA1-3A03-4F10-A9CD-641A32595FA4}"/>
          </ac:spMkLst>
        </pc:spChg>
        <pc:picChg chg="del">
          <ac:chgData name="Fernando S. Ávila Valenzuela" userId="0fc717ec-7b95-4935-a78b-ea92c17dd15b" providerId="ADAL" clId="{A680A18E-7502-45B8-9645-5BD5D4D4A8F6}" dt="2025-08-04T22:04:58.627" v="464" actId="478"/>
          <ac:picMkLst>
            <pc:docMk/>
            <pc:sldMk cId="526422920" sldId="267"/>
            <ac:picMk id="3" creationId="{7B3EC9E6-E011-47A1-A325-E46DCCF71BA1}"/>
          </ac:picMkLst>
        </pc:picChg>
        <pc:picChg chg="del">
          <ac:chgData name="Fernando S. Ávila Valenzuela" userId="0fc717ec-7b95-4935-a78b-ea92c17dd15b" providerId="ADAL" clId="{A680A18E-7502-45B8-9645-5BD5D4D4A8F6}" dt="2025-08-04T22:02:51.041" v="320" actId="478"/>
          <ac:picMkLst>
            <pc:docMk/>
            <pc:sldMk cId="526422920" sldId="267"/>
            <ac:picMk id="4" creationId="{AFE1A088-0861-4347-827E-1E2040FB50CE}"/>
          </ac:picMkLst>
        </pc:picChg>
        <pc:picChg chg="add mod ord">
          <ac:chgData name="Fernando S. Ávila Valenzuela" userId="0fc717ec-7b95-4935-a78b-ea92c17dd15b" providerId="ADAL" clId="{A680A18E-7502-45B8-9645-5BD5D4D4A8F6}" dt="2025-08-04T22:03:48.983" v="352" actId="29295"/>
          <ac:picMkLst>
            <pc:docMk/>
            <pc:sldMk cId="526422920" sldId="267"/>
            <ac:picMk id="8" creationId="{FDDB21D0-8AC2-4322-98D7-05D9198DBBE7}"/>
          </ac:picMkLst>
        </pc:picChg>
        <pc:picChg chg="add mod">
          <ac:chgData name="Fernando S. Ávila Valenzuela" userId="0fc717ec-7b95-4935-a78b-ea92c17dd15b" providerId="ADAL" clId="{A680A18E-7502-45B8-9645-5BD5D4D4A8F6}" dt="2025-08-04T22:11:48.325" v="735" actId="1076"/>
          <ac:picMkLst>
            <pc:docMk/>
            <pc:sldMk cId="526422920" sldId="267"/>
            <ac:picMk id="9" creationId="{605D4059-8042-4C5B-908A-0CDFF36C932C}"/>
          </ac:picMkLst>
        </pc:picChg>
        <pc:picChg chg="del mod">
          <ac:chgData name="Fernando S. Ávila Valenzuela" userId="0fc717ec-7b95-4935-a78b-ea92c17dd15b" providerId="ADAL" clId="{A680A18E-7502-45B8-9645-5BD5D4D4A8F6}" dt="2025-08-04T22:03:18.659" v="341" actId="478"/>
          <ac:picMkLst>
            <pc:docMk/>
            <pc:sldMk cId="526422920" sldId="267"/>
            <ac:picMk id="18" creationId="{048E2F9B-C4EE-4419-BC42-12686C335827}"/>
          </ac:picMkLst>
        </pc:picChg>
      </pc:sldChg>
      <pc:sldChg chg="del">
        <pc:chgData name="Fernando S. Ávila Valenzuela" userId="0fc717ec-7b95-4935-a78b-ea92c17dd15b" providerId="ADAL" clId="{A680A18E-7502-45B8-9645-5BD5D4D4A8F6}" dt="2025-08-04T22:11:57.167" v="736" actId="47"/>
        <pc:sldMkLst>
          <pc:docMk/>
          <pc:sldMk cId="3646689776" sldId="268"/>
        </pc:sldMkLst>
      </pc:sldChg>
      <pc:sldChg chg="del">
        <pc:chgData name="Fernando S. Ávila Valenzuela" userId="0fc717ec-7b95-4935-a78b-ea92c17dd15b" providerId="ADAL" clId="{A680A18E-7502-45B8-9645-5BD5D4D4A8F6}" dt="2025-08-05T20:21:21.416" v="1255" actId="47"/>
        <pc:sldMkLst>
          <pc:docMk/>
          <pc:sldMk cId="1908766422" sldId="269"/>
        </pc:sldMkLst>
      </pc:sldChg>
      <pc:sldChg chg="del">
        <pc:chgData name="Fernando S. Ávila Valenzuela" userId="0fc717ec-7b95-4935-a78b-ea92c17dd15b" providerId="ADAL" clId="{A680A18E-7502-45B8-9645-5BD5D4D4A8F6}" dt="2025-08-05T20:21:15.835" v="1253" actId="47"/>
        <pc:sldMkLst>
          <pc:docMk/>
          <pc:sldMk cId="985006148" sldId="270"/>
        </pc:sldMkLst>
      </pc:sldChg>
      <pc:sldChg chg="modSp add mod">
        <pc:chgData name="Fernando S. Ávila Valenzuela" userId="0fc717ec-7b95-4935-a78b-ea92c17dd15b" providerId="ADAL" clId="{A680A18E-7502-45B8-9645-5BD5D4D4A8F6}" dt="2025-08-05T20:08:54.235" v="779" actId="20577"/>
        <pc:sldMkLst>
          <pc:docMk/>
          <pc:sldMk cId="3149495304" sldId="271"/>
        </pc:sldMkLst>
        <pc:spChg chg="mod">
          <ac:chgData name="Fernando S. Ávila Valenzuela" userId="0fc717ec-7b95-4935-a78b-ea92c17dd15b" providerId="ADAL" clId="{A680A18E-7502-45B8-9645-5BD5D4D4A8F6}" dt="2025-08-05T20:08:54.235" v="779" actId="20577"/>
          <ac:spMkLst>
            <pc:docMk/>
            <pc:sldMk cId="3149495304" sldId="271"/>
            <ac:spMk id="14" creationId="{D149EFA1-3A03-4F10-A9CD-641A32595FA4}"/>
          </ac:spMkLst>
        </pc:spChg>
      </pc:sldChg>
      <pc:sldChg chg="addSp delSp modSp add mod">
        <pc:chgData name="Fernando S. Ávila Valenzuela" userId="0fc717ec-7b95-4935-a78b-ea92c17dd15b" providerId="ADAL" clId="{A680A18E-7502-45B8-9645-5BD5D4D4A8F6}" dt="2025-08-05T20:17:36.043" v="1173" actId="1035"/>
        <pc:sldMkLst>
          <pc:docMk/>
          <pc:sldMk cId="3440051053" sldId="272"/>
        </pc:sldMkLst>
        <pc:spChg chg="mod">
          <ac:chgData name="Fernando S. Ávila Valenzuela" userId="0fc717ec-7b95-4935-a78b-ea92c17dd15b" providerId="ADAL" clId="{A680A18E-7502-45B8-9645-5BD5D4D4A8F6}" dt="2025-08-05T20:12:29.839" v="897" actId="20577"/>
          <ac:spMkLst>
            <pc:docMk/>
            <pc:sldMk cId="3440051053" sldId="272"/>
            <ac:spMk id="9" creationId="{5CE0BEF0-3593-4D7C-81DE-7639F52D7B17}"/>
          </ac:spMkLst>
        </pc:spChg>
        <pc:spChg chg="add mod">
          <ac:chgData name="Fernando S. Ávila Valenzuela" userId="0fc717ec-7b95-4935-a78b-ea92c17dd15b" providerId="ADAL" clId="{A680A18E-7502-45B8-9645-5BD5D4D4A8F6}" dt="2025-08-05T20:17:36.043" v="1173" actId="1035"/>
          <ac:spMkLst>
            <pc:docMk/>
            <pc:sldMk cId="3440051053" sldId="272"/>
            <ac:spMk id="11" creationId="{659312C2-9756-4861-821E-4D40ECCEDA02}"/>
          </ac:spMkLst>
        </pc:spChg>
        <pc:spChg chg="mod">
          <ac:chgData name="Fernando S. Ávila Valenzuela" userId="0fc717ec-7b95-4935-a78b-ea92c17dd15b" providerId="ADAL" clId="{A680A18E-7502-45B8-9645-5BD5D4D4A8F6}" dt="2025-08-05T20:14:03.203" v="1082" actId="14100"/>
          <ac:spMkLst>
            <pc:docMk/>
            <pc:sldMk cId="3440051053" sldId="272"/>
            <ac:spMk id="12" creationId="{3B4DCC1F-2DA5-4337-A46C-AB1E1CF11B04}"/>
          </ac:spMkLst>
        </pc:spChg>
        <pc:spChg chg="del">
          <ac:chgData name="Fernando S. Ávila Valenzuela" userId="0fc717ec-7b95-4935-a78b-ea92c17dd15b" providerId="ADAL" clId="{A680A18E-7502-45B8-9645-5BD5D4D4A8F6}" dt="2025-08-05T20:12:20.613" v="893" actId="478"/>
          <ac:spMkLst>
            <pc:docMk/>
            <pc:sldMk cId="3440051053" sldId="272"/>
            <ac:spMk id="13" creationId="{3D11B733-6F50-4AA0-8FDD-A8291FF681BD}"/>
          </ac:spMkLst>
        </pc:spChg>
        <pc:spChg chg="add mod">
          <ac:chgData name="Fernando S. Ávila Valenzuela" userId="0fc717ec-7b95-4935-a78b-ea92c17dd15b" providerId="ADAL" clId="{A680A18E-7502-45B8-9645-5BD5D4D4A8F6}" dt="2025-08-05T20:17:30.175" v="1161"/>
          <ac:spMkLst>
            <pc:docMk/>
            <pc:sldMk cId="3440051053" sldId="272"/>
            <ac:spMk id="14" creationId="{194FC7EE-08D2-4A4C-9238-B70E00A7A3CF}"/>
          </ac:spMkLst>
        </pc:spChg>
      </pc:sldChg>
      <pc:sldChg chg="addSp delSp modSp add mod">
        <pc:chgData name="Fernando S. Ávila Valenzuela" userId="0fc717ec-7b95-4935-a78b-ea92c17dd15b" providerId="ADAL" clId="{A680A18E-7502-45B8-9645-5BD5D4D4A8F6}" dt="2025-08-05T20:17:40.178" v="1174"/>
        <pc:sldMkLst>
          <pc:docMk/>
          <pc:sldMk cId="303188757" sldId="273"/>
        </pc:sldMkLst>
        <pc:spChg chg="del">
          <ac:chgData name="Fernando S. Ávila Valenzuela" userId="0fc717ec-7b95-4935-a78b-ea92c17dd15b" providerId="ADAL" clId="{A680A18E-7502-45B8-9645-5BD5D4D4A8F6}" dt="2025-08-05T20:14:47.628" v="1090" actId="478"/>
          <ac:spMkLst>
            <pc:docMk/>
            <pc:sldMk cId="303188757" sldId="273"/>
            <ac:spMk id="9" creationId="{5CE0BEF0-3593-4D7C-81DE-7639F52D7B17}"/>
          </ac:spMkLst>
        </pc:spChg>
        <pc:spChg chg="del">
          <ac:chgData name="Fernando S. Ávila Valenzuela" userId="0fc717ec-7b95-4935-a78b-ea92c17dd15b" providerId="ADAL" clId="{A680A18E-7502-45B8-9645-5BD5D4D4A8F6}" dt="2025-08-05T20:14:46.611" v="1089" actId="478"/>
          <ac:spMkLst>
            <pc:docMk/>
            <pc:sldMk cId="303188757" sldId="273"/>
            <ac:spMk id="11" creationId="{659312C2-9756-4861-821E-4D40ECCEDA02}"/>
          </ac:spMkLst>
        </pc:spChg>
        <pc:spChg chg="mod">
          <ac:chgData name="Fernando S. Ávila Valenzuela" userId="0fc717ec-7b95-4935-a78b-ea92c17dd15b" providerId="ADAL" clId="{A680A18E-7502-45B8-9645-5BD5D4D4A8F6}" dt="2025-08-05T20:14:55.443" v="1093" actId="14100"/>
          <ac:spMkLst>
            <pc:docMk/>
            <pc:sldMk cId="303188757" sldId="273"/>
            <ac:spMk id="12" creationId="{3B4DCC1F-2DA5-4337-A46C-AB1E1CF11B04}"/>
          </ac:spMkLst>
        </pc:spChg>
        <pc:spChg chg="add mod">
          <ac:chgData name="Fernando S. Ávila Valenzuela" userId="0fc717ec-7b95-4935-a78b-ea92c17dd15b" providerId="ADAL" clId="{A680A18E-7502-45B8-9645-5BD5D4D4A8F6}" dt="2025-08-05T20:15:42.100" v="1104" actId="1036"/>
          <ac:spMkLst>
            <pc:docMk/>
            <pc:sldMk cId="303188757" sldId="273"/>
            <ac:spMk id="13" creationId="{8215B56E-C6D9-4D2C-BEA9-AD3AF22BB884}"/>
          </ac:spMkLst>
        </pc:spChg>
        <pc:spChg chg="add mod">
          <ac:chgData name="Fernando S. Ávila Valenzuela" userId="0fc717ec-7b95-4935-a78b-ea92c17dd15b" providerId="ADAL" clId="{A680A18E-7502-45B8-9645-5BD5D4D4A8F6}" dt="2025-08-05T20:15:55.972" v="1122" actId="20577"/>
          <ac:spMkLst>
            <pc:docMk/>
            <pc:sldMk cId="303188757" sldId="273"/>
            <ac:spMk id="14" creationId="{BEADD02E-EC6F-44BA-A660-B1C0F2043AFC}"/>
          </ac:spMkLst>
        </pc:spChg>
        <pc:spChg chg="add mod">
          <ac:chgData name="Fernando S. Ávila Valenzuela" userId="0fc717ec-7b95-4935-a78b-ea92c17dd15b" providerId="ADAL" clId="{A680A18E-7502-45B8-9645-5BD5D4D4A8F6}" dt="2025-08-05T20:17:40.178" v="1174"/>
          <ac:spMkLst>
            <pc:docMk/>
            <pc:sldMk cId="303188757" sldId="273"/>
            <ac:spMk id="16" creationId="{5E3E7BC3-93DC-45E5-A5D0-FEAE08A5F54B}"/>
          </ac:spMkLst>
        </pc:spChg>
      </pc:sldChg>
      <pc:sldChg chg="addSp delSp modSp add mod">
        <pc:chgData name="Fernando S. Ávila Valenzuela" userId="0fc717ec-7b95-4935-a78b-ea92c17dd15b" providerId="ADAL" clId="{A680A18E-7502-45B8-9645-5BD5D4D4A8F6}" dt="2025-08-05T20:19:42.211" v="1201" actId="20577"/>
        <pc:sldMkLst>
          <pc:docMk/>
          <pc:sldMk cId="1056330413" sldId="274"/>
        </pc:sldMkLst>
        <pc:spChg chg="del">
          <ac:chgData name="Fernando S. Ávila Valenzuela" userId="0fc717ec-7b95-4935-a78b-ea92c17dd15b" providerId="ADAL" clId="{A680A18E-7502-45B8-9645-5BD5D4D4A8F6}" dt="2025-08-05T20:18:17.068" v="1177" actId="478"/>
          <ac:spMkLst>
            <pc:docMk/>
            <pc:sldMk cId="1056330413" sldId="274"/>
            <ac:spMk id="9" creationId="{5CE0BEF0-3593-4D7C-81DE-7639F52D7B17}"/>
          </ac:spMkLst>
        </pc:spChg>
        <pc:spChg chg="mod">
          <ac:chgData name="Fernando S. Ávila Valenzuela" userId="0fc717ec-7b95-4935-a78b-ea92c17dd15b" providerId="ADAL" clId="{A680A18E-7502-45B8-9645-5BD5D4D4A8F6}" dt="2025-08-05T20:19:42.211" v="1201" actId="20577"/>
          <ac:spMkLst>
            <pc:docMk/>
            <pc:sldMk cId="1056330413" sldId="274"/>
            <ac:spMk id="10" creationId="{9FDD31FB-E332-4EFC-BB05-35C89D7AF6A8}"/>
          </ac:spMkLst>
        </pc:spChg>
        <pc:spChg chg="mod">
          <ac:chgData name="Fernando S. Ávila Valenzuela" userId="0fc717ec-7b95-4935-a78b-ea92c17dd15b" providerId="ADAL" clId="{A680A18E-7502-45B8-9645-5BD5D4D4A8F6}" dt="2025-08-05T20:19:29.700" v="1195" actId="14100"/>
          <ac:spMkLst>
            <pc:docMk/>
            <pc:sldMk cId="1056330413" sldId="274"/>
            <ac:spMk id="11" creationId="{659312C2-9756-4861-821E-4D40ECCEDA02}"/>
          </ac:spMkLst>
        </pc:spChg>
        <pc:spChg chg="del">
          <ac:chgData name="Fernando S. Ávila Valenzuela" userId="0fc717ec-7b95-4935-a78b-ea92c17dd15b" providerId="ADAL" clId="{A680A18E-7502-45B8-9645-5BD5D4D4A8F6}" dt="2025-08-05T20:18:15.710" v="1176" actId="478"/>
          <ac:spMkLst>
            <pc:docMk/>
            <pc:sldMk cId="1056330413" sldId="274"/>
            <ac:spMk id="12" creationId="{3B4DCC1F-2DA5-4337-A46C-AB1E1CF11B04}"/>
          </ac:spMkLst>
        </pc:spChg>
        <pc:spChg chg="add mod">
          <ac:chgData name="Fernando S. Ávila Valenzuela" userId="0fc717ec-7b95-4935-a78b-ea92c17dd15b" providerId="ADAL" clId="{A680A18E-7502-45B8-9645-5BD5D4D4A8F6}" dt="2025-08-05T20:19:25.388" v="1194" actId="14100"/>
          <ac:spMkLst>
            <pc:docMk/>
            <pc:sldMk cId="1056330413" sldId="274"/>
            <ac:spMk id="13" creationId="{A25C23C6-A43D-41E2-83CC-43842F90CBDE}"/>
          </ac:spMkLst>
        </pc:spChg>
        <pc:spChg chg="add mod">
          <ac:chgData name="Fernando S. Ávila Valenzuela" userId="0fc717ec-7b95-4935-a78b-ea92c17dd15b" providerId="ADAL" clId="{A680A18E-7502-45B8-9645-5BD5D4D4A8F6}" dt="2025-08-05T20:18:43.660" v="1187" actId="14100"/>
          <ac:spMkLst>
            <pc:docMk/>
            <pc:sldMk cId="1056330413" sldId="274"/>
            <ac:spMk id="16" creationId="{9890B24C-CDD3-46EE-9DFB-BCA316E2EEBF}"/>
          </ac:spMkLst>
        </pc:spChg>
      </pc:sldChg>
      <pc:sldChg chg="addSp delSp modSp add mod">
        <pc:chgData name="Fernando S. Ávila Valenzuela" userId="0fc717ec-7b95-4935-a78b-ea92c17dd15b" providerId="ADAL" clId="{A680A18E-7502-45B8-9645-5BD5D4D4A8F6}" dt="2025-08-05T20:21:02.557" v="1250"/>
        <pc:sldMkLst>
          <pc:docMk/>
          <pc:sldMk cId="3712907877" sldId="275"/>
        </pc:sldMkLst>
        <pc:spChg chg="add mod">
          <ac:chgData name="Fernando S. Ávila Valenzuela" userId="0fc717ec-7b95-4935-a78b-ea92c17dd15b" providerId="ADAL" clId="{A680A18E-7502-45B8-9645-5BD5D4D4A8F6}" dt="2025-08-05T20:21:02.557" v="1250"/>
          <ac:spMkLst>
            <pc:docMk/>
            <pc:sldMk cId="3712907877" sldId="275"/>
            <ac:spMk id="9" creationId="{61A43BC8-F0F3-4769-94E6-C88801E9BD2D}"/>
          </ac:spMkLst>
        </pc:spChg>
        <pc:spChg chg="del mod">
          <ac:chgData name="Fernando S. Ávila Valenzuela" userId="0fc717ec-7b95-4935-a78b-ea92c17dd15b" providerId="ADAL" clId="{A680A18E-7502-45B8-9645-5BD5D4D4A8F6}" dt="2025-08-05T20:20:56.604" v="1248" actId="478"/>
          <ac:spMkLst>
            <pc:docMk/>
            <pc:sldMk cId="3712907877" sldId="275"/>
            <ac:spMk id="10" creationId="{9FDD31FB-E332-4EFC-BB05-35C89D7AF6A8}"/>
          </ac:spMkLst>
        </pc:spChg>
        <pc:spChg chg="del">
          <ac:chgData name="Fernando S. Ávila Valenzuela" userId="0fc717ec-7b95-4935-a78b-ea92c17dd15b" providerId="ADAL" clId="{A680A18E-7502-45B8-9645-5BD5D4D4A8F6}" dt="2025-08-05T20:20:54.305" v="1245" actId="478"/>
          <ac:spMkLst>
            <pc:docMk/>
            <pc:sldMk cId="3712907877" sldId="275"/>
            <ac:spMk id="12" creationId="{3B4DCC1F-2DA5-4337-A46C-AB1E1CF11B04}"/>
          </ac:spMkLst>
        </pc:spChg>
        <pc:spChg chg="del">
          <ac:chgData name="Fernando S. Ávila Valenzuela" userId="0fc717ec-7b95-4935-a78b-ea92c17dd15b" providerId="ADAL" clId="{A680A18E-7502-45B8-9645-5BD5D4D4A8F6}" dt="2025-08-05T20:20:52.876" v="1243" actId="478"/>
          <ac:spMkLst>
            <pc:docMk/>
            <pc:sldMk cId="3712907877" sldId="275"/>
            <ac:spMk id="13" creationId="{8215B56E-C6D9-4D2C-BEA9-AD3AF22BB884}"/>
          </ac:spMkLst>
        </pc:spChg>
        <pc:spChg chg="del">
          <ac:chgData name="Fernando S. Ávila Valenzuela" userId="0fc717ec-7b95-4935-a78b-ea92c17dd15b" providerId="ADAL" clId="{A680A18E-7502-45B8-9645-5BD5D4D4A8F6}" dt="2025-08-05T20:20:53.430" v="1244" actId="478"/>
          <ac:spMkLst>
            <pc:docMk/>
            <pc:sldMk cId="3712907877" sldId="275"/>
            <ac:spMk id="14" creationId="{BEADD02E-EC6F-44BA-A660-B1C0F2043AFC}"/>
          </ac:spMkLst>
        </pc:spChg>
        <pc:spChg chg="del">
          <ac:chgData name="Fernando S. Ávila Valenzuela" userId="0fc717ec-7b95-4935-a78b-ea92c17dd15b" providerId="ADAL" clId="{A680A18E-7502-45B8-9645-5BD5D4D4A8F6}" dt="2025-08-05T20:20:55.574" v="1247" actId="478"/>
          <ac:spMkLst>
            <pc:docMk/>
            <pc:sldMk cId="3712907877" sldId="275"/>
            <ac:spMk id="15" creationId="{B34C6E9F-4DD1-43A8-B47F-6F8398F7F45B}"/>
          </ac:spMkLst>
        </pc:spChg>
      </pc:sldChg>
      <pc:sldChg chg="addSp delSp modSp add mod">
        <pc:chgData name="Fernando S. Ávila Valenzuela" userId="0fc717ec-7b95-4935-a78b-ea92c17dd15b" providerId="ADAL" clId="{A680A18E-7502-45B8-9645-5BD5D4D4A8F6}" dt="2025-08-05T21:42:01.378" v="1572" actId="1038"/>
        <pc:sldMkLst>
          <pc:docMk/>
          <pc:sldMk cId="1788158396" sldId="276"/>
        </pc:sldMkLst>
        <pc:spChg chg="mod">
          <ac:chgData name="Fernando S. Ávila Valenzuela" userId="0fc717ec-7b95-4935-a78b-ea92c17dd15b" providerId="ADAL" clId="{A680A18E-7502-45B8-9645-5BD5D4D4A8F6}" dt="2025-08-05T20:24:55.906" v="1362" actId="207"/>
          <ac:spMkLst>
            <pc:docMk/>
            <pc:sldMk cId="1788158396" sldId="276"/>
            <ac:spMk id="2" creationId="{4F085ACA-B5B2-423A-BA74-760CA47B2DA1}"/>
          </ac:spMkLst>
        </pc:spChg>
        <pc:spChg chg="add mod">
          <ac:chgData name="Fernando S. Ávila Valenzuela" userId="0fc717ec-7b95-4935-a78b-ea92c17dd15b" providerId="ADAL" clId="{A680A18E-7502-45B8-9645-5BD5D4D4A8F6}" dt="2025-08-05T20:25:20.984" v="1366" actId="207"/>
          <ac:spMkLst>
            <pc:docMk/>
            <pc:sldMk cId="1788158396" sldId="276"/>
            <ac:spMk id="7" creationId="{8865F7B0-2AEA-4B3E-BBB7-5D76B1D8A6AC}"/>
          </ac:spMkLst>
        </pc:spChg>
        <pc:spChg chg="add del mod">
          <ac:chgData name="Fernando S. Ávila Valenzuela" userId="0fc717ec-7b95-4935-a78b-ea92c17dd15b" providerId="ADAL" clId="{A680A18E-7502-45B8-9645-5BD5D4D4A8F6}" dt="2025-08-05T20:23:02.124" v="1299" actId="478"/>
          <ac:spMkLst>
            <pc:docMk/>
            <pc:sldMk cId="1788158396" sldId="276"/>
            <ac:spMk id="10" creationId="{AB2C0F7A-4C59-4B64-9504-BCEF5823CB84}"/>
          </ac:spMkLst>
        </pc:spChg>
        <pc:spChg chg="add mod">
          <ac:chgData name="Fernando S. Ávila Valenzuela" userId="0fc717ec-7b95-4935-a78b-ea92c17dd15b" providerId="ADAL" clId="{A680A18E-7502-45B8-9645-5BD5D4D4A8F6}" dt="2025-08-05T20:26:48.300" v="1528" actId="1036"/>
          <ac:spMkLst>
            <pc:docMk/>
            <pc:sldMk cId="1788158396" sldId="276"/>
            <ac:spMk id="11" creationId="{6E96B1E9-43E6-49A9-ABD3-BFAFA64BE06E}"/>
          </ac:spMkLst>
        </pc:spChg>
        <pc:spChg chg="add mod">
          <ac:chgData name="Fernando S. Ávila Valenzuela" userId="0fc717ec-7b95-4935-a78b-ea92c17dd15b" providerId="ADAL" clId="{A680A18E-7502-45B8-9645-5BD5D4D4A8F6}" dt="2025-08-05T20:26:48.300" v="1528" actId="1036"/>
          <ac:spMkLst>
            <pc:docMk/>
            <pc:sldMk cId="1788158396" sldId="276"/>
            <ac:spMk id="12" creationId="{EC47A6CD-B8A8-4D00-935A-898A84F16789}"/>
          </ac:spMkLst>
        </pc:spChg>
        <pc:spChg chg="del">
          <ac:chgData name="Fernando S. Ávila Valenzuela" userId="0fc717ec-7b95-4935-a78b-ea92c17dd15b" providerId="ADAL" clId="{A680A18E-7502-45B8-9645-5BD5D4D4A8F6}" dt="2025-08-05T20:21:49.083" v="1270" actId="478"/>
          <ac:spMkLst>
            <pc:docMk/>
            <pc:sldMk cId="1788158396" sldId="276"/>
            <ac:spMk id="14" creationId="{D149EFA1-3A03-4F10-A9CD-641A32595FA4}"/>
          </ac:spMkLst>
        </pc:spChg>
        <pc:spChg chg="add mod">
          <ac:chgData name="Fernando S. Ávila Valenzuela" userId="0fc717ec-7b95-4935-a78b-ea92c17dd15b" providerId="ADAL" clId="{A680A18E-7502-45B8-9645-5BD5D4D4A8F6}" dt="2025-08-05T20:26:48.300" v="1528" actId="1036"/>
          <ac:spMkLst>
            <pc:docMk/>
            <pc:sldMk cId="1788158396" sldId="276"/>
            <ac:spMk id="15" creationId="{EC209FBA-5129-4C46-BC1C-5D39FEF686F4}"/>
          </ac:spMkLst>
        </pc:spChg>
        <pc:spChg chg="add del mod">
          <ac:chgData name="Fernando S. Ávila Valenzuela" userId="0fc717ec-7b95-4935-a78b-ea92c17dd15b" providerId="ADAL" clId="{A680A18E-7502-45B8-9645-5BD5D4D4A8F6}" dt="2025-08-05T20:25:04.868" v="1364" actId="478"/>
          <ac:spMkLst>
            <pc:docMk/>
            <pc:sldMk cId="1788158396" sldId="276"/>
            <ac:spMk id="16" creationId="{27526A3F-7174-496A-AC6F-641C3AD856D9}"/>
          </ac:spMkLst>
        </pc:spChg>
        <pc:picChg chg="add del mod">
          <ac:chgData name="Fernando S. Ávila Valenzuela" userId="0fc717ec-7b95-4935-a78b-ea92c17dd15b" providerId="ADAL" clId="{A680A18E-7502-45B8-9645-5BD5D4D4A8F6}" dt="2025-08-05T20:23:46.661" v="1346" actId="29295"/>
          <ac:picMkLst>
            <pc:docMk/>
            <pc:sldMk cId="1788158396" sldId="276"/>
            <ac:picMk id="8" creationId="{FDDB21D0-8AC2-4322-98D7-05D9198DBBE7}"/>
          </ac:picMkLst>
        </pc:picChg>
        <pc:picChg chg="del mod">
          <ac:chgData name="Fernando S. Ávila Valenzuela" userId="0fc717ec-7b95-4935-a78b-ea92c17dd15b" providerId="ADAL" clId="{A680A18E-7502-45B8-9645-5BD5D4D4A8F6}" dt="2025-08-05T21:41:57.264" v="1561" actId="478"/>
          <ac:picMkLst>
            <pc:docMk/>
            <pc:sldMk cId="1788158396" sldId="276"/>
            <ac:picMk id="9" creationId="{605D4059-8042-4C5B-908A-0CDFF36C932C}"/>
          </ac:picMkLst>
        </pc:picChg>
        <pc:picChg chg="add mod">
          <ac:chgData name="Fernando S. Ávila Valenzuela" userId="0fc717ec-7b95-4935-a78b-ea92c17dd15b" providerId="ADAL" clId="{A680A18E-7502-45B8-9645-5BD5D4D4A8F6}" dt="2025-08-05T21:42:01.378" v="1572" actId="1038"/>
          <ac:picMkLst>
            <pc:docMk/>
            <pc:sldMk cId="1788158396" sldId="276"/>
            <ac:picMk id="14" creationId="{F555141B-5E30-4323-AEB2-64FE9642AEF2}"/>
          </ac:picMkLst>
        </pc:picChg>
        <pc:picChg chg="add mod">
          <ac:chgData name="Fernando S. Ávila Valenzuela" userId="0fc717ec-7b95-4935-a78b-ea92c17dd15b" providerId="ADAL" clId="{A680A18E-7502-45B8-9645-5BD5D4D4A8F6}" dt="2025-08-05T21:41:55.500" v="1560"/>
          <ac:picMkLst>
            <pc:docMk/>
            <pc:sldMk cId="1788158396" sldId="276"/>
            <ac:picMk id="16" creationId="{91CF0BE0-5B13-4A51-AAEC-BE309868BAA5}"/>
          </ac:picMkLst>
        </pc:picChg>
        <pc:picChg chg="add mod">
          <ac:chgData name="Fernando S. Ávila Valenzuela" userId="0fc717ec-7b95-4935-a78b-ea92c17dd15b" providerId="ADAL" clId="{A680A18E-7502-45B8-9645-5BD5D4D4A8F6}" dt="2025-08-05T20:26:23.155" v="1517"/>
          <ac:picMkLst>
            <pc:docMk/>
            <pc:sldMk cId="1788158396" sldId="276"/>
            <ac:picMk id="17" creationId="{613A2AA3-D49E-4FD4-9932-4C52BFB7258E}"/>
          </ac:picMkLst>
        </pc:picChg>
        <pc:picChg chg="add mod">
          <ac:chgData name="Fernando S. Ávila Valenzuela" userId="0fc717ec-7b95-4935-a78b-ea92c17dd15b" providerId="ADAL" clId="{A680A18E-7502-45B8-9645-5BD5D4D4A8F6}" dt="2025-08-05T21:41:55.500" v="1560"/>
          <ac:picMkLst>
            <pc:docMk/>
            <pc:sldMk cId="1788158396" sldId="276"/>
            <ac:picMk id="18" creationId="{97A5E52C-405F-46CC-85E5-1606CBA5C00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17C42-AD0C-4BD4-AA51-C772EF24E646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C03E6-E8AE-4BC7-A6D6-502E10D5310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999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C03E6-E8AE-4BC7-A6D6-502E10D5310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717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1EFA5-7048-49D4-ACCB-ACF19E7B84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37557C-4EBD-421E-9D4B-A65FCEDB80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83E00B-B283-40FA-B410-1CDC6F50D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6759A52-A6DA-451B-AC39-6863DEDC2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B5A368E-D1DD-4747-A184-C26A1CE0D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41017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B2B413-6544-49E8-917A-34CECA9DA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8D4861-DAF6-4F6C-BEED-4D04AF84B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981F366-48CB-41F4-B6DA-F284EB7F21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D8F1A8-5EE2-44EE-B527-A4C909DC5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38E789-4E83-4BB7-A6F0-7B34FF1B4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7068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24F1137-769D-41DB-BDBC-DC1331CC9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933DD87-9A5D-415A-807B-CF3F41079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0121B6B-9418-46F8-942B-3563FF059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0C97BDB-5491-41D2-806C-7C561B0C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3E72CC9-6532-453E-B5D0-47B72789B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30935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5A536E-80BB-4B7A-8857-8342099C2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3D715-69BF-442B-97F4-B0CE44E44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7199A78-977D-4CF0-B6EC-6FED0E0F0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7DEE5E-9A95-461C-9CA4-AF5AA01E3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F59909-3983-4D7C-9E16-E2AD436B9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2892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6C5FC0-4091-4829-95A8-C585F8CAD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C263DA3-76CF-4021-A48C-1F3B5AF24E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823432-AEA2-4F71-9BE4-571E2580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F5EC237-7A71-4F76-B55F-98250577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EB013C-E935-45A3-8E0C-ABD61430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90610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DD3EB9-8624-44E4-B9B9-FFD201BE46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A8E0705-E1D5-4820-AFED-85A5D62D2B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2FD6971-9BAC-4F3C-A3CB-195F92DF8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9D344A1-4BE8-4AB1-906D-26CBB6465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5DE652C-2ED7-4D72-B67C-5B0CA3622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749336-DC8F-4008-AE71-3472AFC83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4772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DD0F20-B3F8-4ECF-BE99-59DCA6DE5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743A4C-D256-44DC-A12A-4D07D8E82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61685CE-4FA7-4770-A93E-C76003762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6F1AB-5019-46C9-80DD-430326D85D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A90A93B-D1FA-4FD3-AA73-64E3ABAE8A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E6817B5-A0F2-4D17-877E-EBB0DD81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803AA4F-FD7A-4A33-A4E2-CBFD66233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024495-4945-4E7E-B450-2609F5241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33785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45028C-940F-406F-8633-BF54E357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85E5B6-2582-43F4-8C2B-4A5AD89C5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79E1FDC-6748-4E6F-BE1B-AD7A33E94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1751057-B8AC-4717-BAF0-D07F58420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1984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A6FD6B1-3C40-41E1-B5FF-E9085754B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0C918FF-BEE6-4A4B-8E29-8E1B37BA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1D23A8C-A445-40BE-AE22-6CD76CC9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7325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05AF83-4874-49D3-9DC5-14517E125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7D728A-899C-4FB4-B0CD-09CDB2CF3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D8ED559-13F4-4BF6-8066-79F057DFE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558AB6-B4E2-492E-83C8-6B53A4EF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DDA1DF7-AE84-4301-B8F3-490B9C570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796794-191C-4594-9FF8-D790F3D21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29248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9DCEED7-5B77-4EFC-AE73-A8DFCBEE1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08D89ED-7A04-4800-95D2-41DF8B2B51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AFE6BCD-2FB7-40CE-B52B-F1B578DAEF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85C8C1E-28A4-4E31-B12C-9AF55C4BC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FBA5C3D-8EE6-476F-B72F-C4D542474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40F197-F245-4CA0-9D64-F3199BE64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4650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BB8720B-06E9-4120-926A-454660815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60DE047-96F1-4A26-A9DC-88B9BCDEA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5A10F1-9C3A-4C1A-BB97-7AE526BD5F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9AAC0-5D4F-4688-B38D-CA931E4F04CB}" type="datetimeFigureOut">
              <a:rPr lang="es-CL" smtClean="0"/>
              <a:t>05-08-2025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659761-BB59-4711-866A-659C131918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1328D9-A57E-4132-9F11-A917A826A8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133F9-4123-4ADB-B225-70326F86E87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4851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n 26">
            <a:extLst>
              <a:ext uri="{FF2B5EF4-FFF2-40B4-BE49-F238E27FC236}">
                <a16:creationId xmlns:a16="http://schemas.microsoft.com/office/drawing/2014/main" id="{1DC69D76-A528-4337-ADDE-774B85F642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CDA926DC-09E7-4F4C-A7EF-7A0CAC2EC580}"/>
              </a:ext>
            </a:extLst>
          </p:cNvPr>
          <p:cNvSpPr/>
          <p:nvPr/>
        </p:nvSpPr>
        <p:spPr>
          <a:xfrm>
            <a:off x="0" y="5238750"/>
            <a:ext cx="12191999" cy="1619250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62149" y="1238570"/>
            <a:ext cx="826770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de la Presentación Título de la Presentación Título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6DB83AB8-731E-4F7B-A203-8FFF0BCC0A89}"/>
              </a:ext>
            </a:extLst>
          </p:cNvPr>
          <p:cNvSpPr txBox="1"/>
          <p:nvPr/>
        </p:nvSpPr>
        <p:spPr>
          <a:xfrm>
            <a:off x="2523344" y="715340"/>
            <a:ext cx="7145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i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Información adicional que se requiera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87007657-F170-4447-BFB3-B0307720546F}"/>
              </a:ext>
            </a:extLst>
          </p:cNvPr>
          <p:cNvSpPr/>
          <p:nvPr/>
        </p:nvSpPr>
        <p:spPr>
          <a:xfrm>
            <a:off x="0" y="5309197"/>
            <a:ext cx="12192000" cy="1548803"/>
          </a:xfrm>
          <a:prstGeom prst="rect">
            <a:avLst/>
          </a:prstGeom>
          <a:solidFill>
            <a:schemeClr val="accent5">
              <a:lumMod val="7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D6451310-5F5C-4732-94CD-9A6C0D5D89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54" y="5445716"/>
            <a:ext cx="4341076" cy="1080616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97EE07B7-7122-4AD2-9775-D94F6731828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V="1">
            <a:off x="1962149" y="7634747"/>
            <a:ext cx="8267702" cy="53042"/>
          </a:xfrm>
          <a:prstGeom prst="rect">
            <a:avLst/>
          </a:prstGeom>
        </p:spPr>
      </p:pic>
      <p:pic>
        <p:nvPicPr>
          <p:cNvPr id="26" name="Gráfico 25">
            <a:extLst>
              <a:ext uri="{FF2B5EF4-FFF2-40B4-BE49-F238E27FC236}">
                <a16:creationId xmlns:a16="http://schemas.microsoft.com/office/drawing/2014/main" id="{4FB8DC59-63C1-4247-8C4D-B3326D4ED98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38375" y="2792755"/>
            <a:ext cx="7715250" cy="38100"/>
          </a:xfrm>
          <a:prstGeom prst="rect">
            <a:avLst/>
          </a:prstGeom>
        </p:spPr>
      </p:pic>
      <p:sp>
        <p:nvSpPr>
          <p:cNvPr id="29" name="Rectángulo 28">
            <a:extLst>
              <a:ext uri="{FF2B5EF4-FFF2-40B4-BE49-F238E27FC236}">
                <a16:creationId xmlns:a16="http://schemas.microsoft.com/office/drawing/2014/main" id="{2A5CFAF2-2F3A-4716-8173-BB481DA5634B}"/>
              </a:ext>
            </a:extLst>
          </p:cNvPr>
          <p:cNvSpPr/>
          <p:nvPr/>
        </p:nvSpPr>
        <p:spPr>
          <a:xfrm>
            <a:off x="2980140" y="4363281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7E741360-D2DB-474F-9FC5-2FBCA230DB45}"/>
              </a:ext>
            </a:extLst>
          </p:cNvPr>
          <p:cNvSpPr txBox="1"/>
          <p:nvPr/>
        </p:nvSpPr>
        <p:spPr>
          <a:xfrm>
            <a:off x="3257550" y="3350607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46F35648-9FA1-4904-8A75-9055702C59DC}"/>
              </a:ext>
            </a:extLst>
          </p:cNvPr>
          <p:cNvSpPr txBox="1"/>
          <p:nvPr/>
        </p:nvSpPr>
        <p:spPr>
          <a:xfrm>
            <a:off x="3048000" y="441359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CD2139E-4E09-47FE-BBA3-70E08BDBEE9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BE64C68E-8208-4CDD-A659-981BDBFFDDB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44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1505B0B-D51E-4725-8EED-D80B129993F1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B21D0-8AC2-4322-98D7-05D9198DBB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9021" r="12659" b="29021"/>
          <a:stretch/>
        </p:blipFill>
        <p:spPr>
          <a:xfrm>
            <a:off x="0" y="0"/>
            <a:ext cx="12175957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F085ACA-B5B2-423A-BA74-760CA47B2DA1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5809358"/>
            <a:ext cx="3162300" cy="78718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58C7870-8ACC-4DDC-B348-13275B8F1024}"/>
              </a:ext>
            </a:extLst>
          </p:cNvPr>
          <p:cNvSpPr txBox="1"/>
          <p:nvPr/>
        </p:nvSpPr>
        <p:spPr>
          <a:xfrm>
            <a:off x="647075" y="1427514"/>
            <a:ext cx="574123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FFDB1A7-C4A8-4D0F-AC2D-06D4D57496A3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Introducción / </a:t>
            </a:r>
            <a:r>
              <a:rPr lang="es-CL" sz="4000" b="1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Abstract</a:t>
            </a:r>
            <a:endParaRPr lang="es-CL" sz="4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riángulo isósceles 11">
            <a:extLst>
              <a:ext uri="{FF2B5EF4-FFF2-40B4-BE49-F238E27FC236}">
                <a16:creationId xmlns:a16="http://schemas.microsoft.com/office/drawing/2014/main" id="{14D57A46-7414-4176-AC89-FCFBCA2AF927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526422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1505B0B-D51E-4725-8EED-D80B129993F1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B21D0-8AC2-4322-98D7-05D9198DBB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9021" r="12659" b="29021"/>
          <a:stretch/>
        </p:blipFill>
        <p:spPr>
          <a:xfrm>
            <a:off x="0" y="0"/>
            <a:ext cx="12175957" cy="6858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149EFA1-3A03-4F10-A9CD-641A32595FA4}"/>
              </a:ext>
            </a:extLst>
          </p:cNvPr>
          <p:cNvSpPr txBox="1"/>
          <p:nvPr/>
        </p:nvSpPr>
        <p:spPr>
          <a:xfrm>
            <a:off x="1919542" y="1933451"/>
            <a:ext cx="8348720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48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Separata para destacar algún título o frase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4F085ACA-B5B2-423A-BA74-760CA47B2DA1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605D4059-8042-4C5B-908A-0CDFF36C93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7574" y="4822309"/>
            <a:ext cx="434107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495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6E9518-D018-4135-8485-4E62E6CA3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1987222"/>
            <a:ext cx="65374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is the background of this project?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do? Why did you do it?</a:t>
            </a:r>
          </a:p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 did you expect as an outcome before you started? 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s-CL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Recordar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este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template es solo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como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referencia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y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usted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puede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agregar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quitar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lo que sea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necesario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manteniendo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coherencia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estilo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b="1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gráfico</a:t>
            </a:r>
            <a:r>
              <a:rPr lang="en-US" altLang="zh-CN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altLang="zh-CN" sz="18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D11B733-6F50-4AA0-8FDD-A8291FF681BD}"/>
              </a:ext>
            </a:extLst>
          </p:cNvPr>
          <p:cNvSpPr/>
          <p:nvPr/>
        </p:nvSpPr>
        <p:spPr>
          <a:xfrm>
            <a:off x="7591268" y="693508"/>
            <a:ext cx="4007370" cy="557394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5332811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82BAF83C-6643-441E-BC72-168F4FB74ABC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chemeClr val="accent5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82988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6E9518-D018-4135-8485-4E62E6CA3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5CE0BEF0-3593-4D7C-81DE-7639F52D7B17}"/>
              </a:ext>
            </a:extLst>
          </p:cNvPr>
          <p:cNvSpPr txBox="1"/>
          <p:nvPr/>
        </p:nvSpPr>
        <p:spPr>
          <a:xfrm>
            <a:off x="647075" y="2570513"/>
            <a:ext cx="407732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ipsum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dolor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consectetuer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adipiscing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sed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nonummy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nibh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euismod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tincidunt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dolore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magna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volutpat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wisi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veniam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quis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nostrud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exerci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tation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ullamcorper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suscipit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lobortis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nisl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aliquip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commodo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consequat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es-CL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zh-CN" sz="18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This template is for reference and you can add more slides or modify some parts if you think it's necessary.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4"/>
            <a:ext cx="3620125" cy="914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5573694" y="358950"/>
            <a:ext cx="6128480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94FC7EE-08D2-4A4C-9238-B70E00A7A3CF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chemeClr val="accent5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440051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6E9518-D018-4135-8485-4E62E6CA3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290754" cy="1125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CL" sz="4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 Título requerido 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59312C2-9756-4861-821E-4D40ECCEDA02}"/>
              </a:ext>
            </a:extLst>
          </p:cNvPr>
          <p:cNvSpPr/>
          <p:nvPr/>
        </p:nvSpPr>
        <p:spPr>
          <a:xfrm>
            <a:off x="4268807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194FC7EE-08D2-4A4C-9238-B70E00A7A3CF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chemeClr val="accent5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A25C23C6-A43D-41E2-83CC-43842F90CBDE}"/>
              </a:ext>
            </a:extLst>
          </p:cNvPr>
          <p:cNvSpPr/>
          <p:nvPr/>
        </p:nvSpPr>
        <p:spPr>
          <a:xfrm>
            <a:off x="290494" y="1709528"/>
            <a:ext cx="3641927" cy="4770508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9890B24C-CDD3-46EE-9DFB-BCA316E2EEBF}"/>
              </a:ext>
            </a:extLst>
          </p:cNvPr>
          <p:cNvSpPr/>
          <p:nvPr/>
        </p:nvSpPr>
        <p:spPr>
          <a:xfrm>
            <a:off x="8216693" y="358950"/>
            <a:ext cx="3641927" cy="6121086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</p:spTree>
    <p:extLst>
      <p:ext uri="{BB962C8B-B14F-4D97-AF65-F5344CB8AC3E}">
        <p14:creationId xmlns:p14="http://schemas.microsoft.com/office/powerpoint/2010/main" val="105633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6E9518-D018-4135-8485-4E62E6CA3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FDD31FB-E332-4EFC-BB05-35C89D7AF6A8}"/>
              </a:ext>
            </a:extLst>
          </p:cNvPr>
          <p:cNvSpPr txBox="1"/>
          <p:nvPr/>
        </p:nvSpPr>
        <p:spPr>
          <a:xfrm>
            <a:off x="647075" y="408021"/>
            <a:ext cx="6128479" cy="718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100"/>
              </a:lnSpc>
            </a:pPr>
            <a:r>
              <a:rPr lang="es-CL" sz="4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Título requerido</a:t>
            </a:r>
          </a:p>
        </p:txBody>
      </p:sp>
      <p:sp>
        <p:nvSpPr>
          <p:cNvPr id="15" name="Triángulo isósceles 14">
            <a:extLst>
              <a:ext uri="{FF2B5EF4-FFF2-40B4-BE49-F238E27FC236}">
                <a16:creationId xmlns:a16="http://schemas.microsoft.com/office/drawing/2014/main" id="{B34C6E9F-4DD1-43A8-B47F-6F8398F7F45B}"/>
              </a:ext>
            </a:extLst>
          </p:cNvPr>
          <p:cNvSpPr/>
          <p:nvPr/>
        </p:nvSpPr>
        <p:spPr>
          <a:xfrm rot="5400000">
            <a:off x="310388" y="589021"/>
            <a:ext cx="333382" cy="287398"/>
          </a:xfrm>
          <a:prstGeom prst="triangle">
            <a:avLst/>
          </a:prstGeom>
          <a:solidFill>
            <a:srgbClr val="F592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3B4DCC1F-2DA5-4337-A46C-AB1E1CF11B04}"/>
              </a:ext>
            </a:extLst>
          </p:cNvPr>
          <p:cNvSpPr txBox="1"/>
          <p:nvPr/>
        </p:nvSpPr>
        <p:spPr>
          <a:xfrm>
            <a:off x="647075" y="1160815"/>
            <a:ext cx="7443206" cy="644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00"/>
              </a:lnSpc>
            </a:pPr>
            <a:r>
              <a:rPr lang="es-CL" sz="2400" b="1" i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Subtítulo si es necesario subtítulo si es necesario subtítulo si es necesario</a:t>
            </a:r>
            <a:endParaRPr lang="en-US" altLang="zh-CN" sz="2400" b="1" i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215B56E-C6D9-4D2C-BEA9-AD3AF22BB884}"/>
              </a:ext>
            </a:extLst>
          </p:cNvPr>
          <p:cNvSpPr txBox="1"/>
          <p:nvPr/>
        </p:nvSpPr>
        <p:spPr>
          <a:xfrm>
            <a:off x="8682901" y="1946092"/>
            <a:ext cx="29194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Lorem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ipsum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dolor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sit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amet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consectetuer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adipiscing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elit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, sed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diam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nonummy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nibh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euismod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tincidunt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laoreet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dolore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magna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aliquam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erat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volutpat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.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wisi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ad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minim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veniam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, quis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nostrud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exerci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tation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ullamcorper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suscipit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lobortis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nisl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ut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aliquip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ex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ea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 commodo </a:t>
            </a:r>
            <a:r>
              <a:rPr lang="es-CL" dirty="0" err="1">
                <a:solidFill>
                  <a:schemeClr val="accent5">
                    <a:lumMod val="75000"/>
                  </a:schemeClr>
                </a:solidFill>
              </a:rPr>
              <a:t>consequat</a:t>
            </a:r>
            <a:r>
              <a:rPr lang="es-CL" dirty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endParaRPr lang="en-US" altLang="zh-CN" sz="1800" b="1" dirty="0">
              <a:solidFill>
                <a:srgbClr val="FF0000"/>
              </a:solidFill>
              <a:latin typeface="+mj-ea"/>
              <a:cs typeface="Calibri Light" panose="020F0302020204030204" pitchFamily="34" charset="0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BEADD02E-EC6F-44BA-A660-B1C0F2043AFC}"/>
              </a:ext>
            </a:extLst>
          </p:cNvPr>
          <p:cNvSpPr/>
          <p:nvPr/>
        </p:nvSpPr>
        <p:spPr>
          <a:xfrm>
            <a:off x="438309" y="1946092"/>
            <a:ext cx="8016141" cy="438670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5E3E7BC3-93DC-45E5-A5D0-FEAE08A5F54B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chemeClr val="accent5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03188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6A6E9518-D018-4135-8485-4E62E6CA3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7887" r="12659" b="30265"/>
          <a:stretch/>
        </p:blipFill>
        <p:spPr>
          <a:xfrm>
            <a:off x="0" y="0"/>
            <a:ext cx="12195007" cy="6850741"/>
          </a:xfrm>
          <a:prstGeom prst="rect">
            <a:avLst/>
          </a:prstGeom>
        </p:spPr>
      </p:pic>
      <p:sp>
        <p:nvSpPr>
          <p:cNvPr id="16" name="Rectángulo 15">
            <a:extLst>
              <a:ext uri="{FF2B5EF4-FFF2-40B4-BE49-F238E27FC236}">
                <a16:creationId xmlns:a16="http://schemas.microsoft.com/office/drawing/2014/main" id="{5E3E7BC3-93DC-45E5-A5D0-FEAE08A5F54B}"/>
              </a:ext>
            </a:extLst>
          </p:cNvPr>
          <p:cNvSpPr/>
          <p:nvPr/>
        </p:nvSpPr>
        <p:spPr>
          <a:xfrm>
            <a:off x="0" y="6745514"/>
            <a:ext cx="12192000" cy="127000"/>
          </a:xfrm>
          <a:prstGeom prst="rect">
            <a:avLst/>
          </a:prstGeom>
          <a:solidFill>
            <a:schemeClr val="accent5">
              <a:lumMod val="75000"/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61A43BC8-F0F3-4769-94E6-C88801E9BD2D}"/>
              </a:ext>
            </a:extLst>
          </p:cNvPr>
          <p:cNvSpPr/>
          <p:nvPr/>
        </p:nvSpPr>
        <p:spPr>
          <a:xfrm>
            <a:off x="404733" y="343421"/>
            <a:ext cx="11452487" cy="6297222"/>
          </a:xfrm>
          <a:prstGeom prst="rect">
            <a:avLst/>
          </a:prstGeom>
          <a:solidFill>
            <a:schemeClr val="bg1">
              <a:lumMod val="65000"/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Imagen o imágenes</a:t>
            </a:r>
          </a:p>
        </p:txBody>
      </p:sp>
    </p:spTree>
    <p:extLst>
      <p:ext uri="{BB962C8B-B14F-4D97-AF65-F5344CB8AC3E}">
        <p14:creationId xmlns:p14="http://schemas.microsoft.com/office/powerpoint/2010/main" val="3712907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D1505B0B-D51E-4725-8EED-D80B129993F1}"/>
              </a:ext>
            </a:extLst>
          </p:cNvPr>
          <p:cNvSpPr/>
          <p:nvPr/>
        </p:nvSpPr>
        <p:spPr>
          <a:xfrm>
            <a:off x="0" y="12"/>
            <a:ext cx="12192000" cy="6857998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DB21D0-8AC2-4322-98D7-05D9198DBB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9" t="29021" r="12659" b="29021"/>
          <a:stretch/>
        </p:blipFill>
        <p:spPr>
          <a:xfrm>
            <a:off x="0" y="0"/>
            <a:ext cx="12175957" cy="6858000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4F085ACA-B5B2-423A-BA74-760CA47B2DA1}"/>
              </a:ext>
            </a:extLst>
          </p:cNvPr>
          <p:cNvSpPr/>
          <p:nvPr/>
        </p:nvSpPr>
        <p:spPr>
          <a:xfrm>
            <a:off x="0" y="0"/>
            <a:ext cx="419725" cy="686718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rgbClr val="FFA600"/>
              </a:solidFill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8865F7B0-2AEA-4B3E-BBB7-5D76B1D8A6AC}"/>
              </a:ext>
            </a:extLst>
          </p:cNvPr>
          <p:cNvSpPr txBox="1"/>
          <p:nvPr/>
        </p:nvSpPr>
        <p:spPr>
          <a:xfrm>
            <a:off x="1217102" y="1094462"/>
            <a:ext cx="975360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es-CL" sz="6000" b="1" dirty="0">
                <a:solidFill>
                  <a:schemeClr val="bg1"/>
                </a:solidFill>
                <a:latin typeface="Century Gothic" panose="020B0502020202020204" pitchFamily="34" charset="0"/>
              </a:rPr>
              <a:t>¡Gracias!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E96B1E9-43E6-49A9-ABD3-BFAFA64BE06E}"/>
              </a:ext>
            </a:extLst>
          </p:cNvPr>
          <p:cNvSpPr/>
          <p:nvPr/>
        </p:nvSpPr>
        <p:spPr>
          <a:xfrm>
            <a:off x="2980140" y="3724653"/>
            <a:ext cx="6195944" cy="489587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C47A6CD-B8A8-4D00-935A-898A84F16789}"/>
              </a:ext>
            </a:extLst>
          </p:cNvPr>
          <p:cNvSpPr txBox="1"/>
          <p:nvPr/>
        </p:nvSpPr>
        <p:spPr>
          <a:xfrm>
            <a:off x="3257550" y="2682951"/>
            <a:ext cx="56769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Nombre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  <a:r>
              <a:rPr lang="en-US" sz="2600" b="1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Apellido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Expositor</a:t>
            </a:r>
          </a:p>
          <a:p>
            <a:pPr algn="ctr">
              <a:buFont typeface="Arial" panose="020B0604020202020204" pitchFamily="34" charset="0"/>
              <a:buNone/>
              <a:defRPr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Cargo, </a:t>
            </a:r>
            <a:r>
              <a:rPr lang="en-US" sz="2400" dirty="0" err="1">
                <a:solidFill>
                  <a:schemeClr val="bg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Estudios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C209FBA-5129-4C46-BC1C-5D39FEF686F4}"/>
              </a:ext>
            </a:extLst>
          </p:cNvPr>
          <p:cNvSpPr txBox="1"/>
          <p:nvPr/>
        </p:nvSpPr>
        <p:spPr>
          <a:xfrm>
            <a:off x="3257550" y="3774969"/>
            <a:ext cx="5676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  <a:defRPr/>
            </a:pPr>
            <a:r>
              <a:rPr lang="en-US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Contacto</a:t>
            </a:r>
            <a:r>
              <a:rPr lang="en-US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o redes </a:t>
            </a:r>
            <a:r>
              <a:rPr lang="en-US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sociales</a:t>
            </a:r>
            <a:r>
              <a:rPr lang="en-US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que </a:t>
            </a:r>
            <a:r>
              <a:rPr lang="en-US" altLang="zh-CN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quiera</a:t>
            </a:r>
            <a:r>
              <a:rPr lang="en-US" altLang="zh-CN" sz="1800" i="1" dirty="0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 </a:t>
            </a:r>
            <a:r>
              <a:rPr lang="en-US" altLang="zh-CN" sz="1800" i="1" dirty="0" err="1">
                <a:solidFill>
                  <a:schemeClr val="accent5">
                    <a:lumMod val="75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</a:rPr>
              <a:t>incluir</a:t>
            </a:r>
            <a:endParaRPr lang="en-US" altLang="zh-CN" sz="1800" i="1" dirty="0">
              <a:solidFill>
                <a:schemeClr val="accent5">
                  <a:lumMod val="75000"/>
                </a:schemeClr>
              </a:solidFill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  <p:pic>
        <p:nvPicPr>
          <p:cNvPr id="17" name="Gráfico 16">
            <a:extLst>
              <a:ext uri="{FF2B5EF4-FFF2-40B4-BE49-F238E27FC236}">
                <a16:creationId xmlns:a16="http://schemas.microsoft.com/office/drawing/2014/main" id="{613A2AA3-D49E-4FD4-9932-4C52BFB7258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100000" contrast="100000"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38375" y="2052527"/>
            <a:ext cx="7715250" cy="38100"/>
          </a:xfrm>
          <a:prstGeom prst="rect">
            <a:avLst/>
          </a:prstGeom>
          <a:effectLst>
            <a:reflection endPos="0" dir="5400000" sy="-100000" algn="bl" rotWithShape="0"/>
          </a:effec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F555141B-5E30-4323-AEB2-64FE9642A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54" y="5445716"/>
            <a:ext cx="4341076" cy="1080616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91CF0BE0-5B13-4A51-AAEC-BE309868BAA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9748" y="5604195"/>
            <a:ext cx="2217413" cy="893855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97A5E52C-405F-46CC-85E5-1606CBA5C0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7846" y="5496516"/>
            <a:ext cx="1080616" cy="10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583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1503</TotalTime>
  <Words>451</Words>
  <Application>Microsoft Office PowerPoint</Application>
  <PresentationFormat>Panorámica</PresentationFormat>
  <Paragraphs>45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5" baseType="lpstr">
      <vt:lpstr>等线 Light</vt:lpstr>
      <vt:lpstr>Arial</vt:lpstr>
      <vt:lpstr>Calibri</vt:lpstr>
      <vt:lpstr>Calibri Light</vt:lpstr>
      <vt:lpstr>Century Gothic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Fernando S. Ávila Valenzuela</dc:creator>
  <cp:lastModifiedBy>Fernando S. Ávila Valenzuela</cp:lastModifiedBy>
  <cp:revision>12</cp:revision>
  <dcterms:created xsi:type="dcterms:W3CDTF">2024-08-15T17:52:50Z</dcterms:created>
  <dcterms:modified xsi:type="dcterms:W3CDTF">2025-08-05T21:42:10Z</dcterms:modified>
</cp:coreProperties>
</file>